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0" r:id="rId3"/>
    <p:sldId id="261" r:id="rId4"/>
    <p:sldId id="262" r:id="rId5"/>
    <p:sldId id="263" r:id="rId6"/>
    <p:sldId id="264" r:id="rId7"/>
    <p:sldId id="276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81" r:id="rId18"/>
    <p:sldId id="275" r:id="rId19"/>
    <p:sldId id="270" r:id="rId20"/>
    <p:sldId id="277" r:id="rId21"/>
    <p:sldId id="278" r:id="rId22"/>
    <p:sldId id="279" r:id="rId23"/>
    <p:sldId id="280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308"/>
    <a:srgbClr val="144AEB"/>
    <a:srgbClr val="C1C1C1"/>
    <a:srgbClr val="A758EE"/>
    <a:srgbClr val="0DAF0D"/>
    <a:srgbClr val="FFFE02"/>
    <a:srgbClr val="FD9901"/>
    <a:srgbClr val="A03203"/>
    <a:srgbClr val="FF9805"/>
    <a:srgbClr val="9C3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56" y="1883226"/>
            <a:ext cx="5312709" cy="4293737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00366" y="1502896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411507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555924"/>
            <a:ext cx="6010556" cy="46938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741" y="1546693"/>
            <a:ext cx="3706610" cy="52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558568" y="3273238"/>
            <a:ext cx="5226844" cy="3118597"/>
            <a:chOff x="1182921" y="700367"/>
            <a:chExt cx="5226844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423241" cy="233083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메시지 </a:t>
              </a:r>
              <a:r>
                <a:rPr lang="ko-KR" altLang="en-US" sz="1200" kern="0" dirty="0" err="1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입력창</a:t>
              </a:r>
              <a:endParaRPr lang="en-US" altLang="ko-KR" sz="1200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2" y="2050238"/>
              <a:ext cx="1327524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수신 메시지 </a:t>
              </a:r>
              <a:r>
                <a:rPr lang="ko-KR" altLang="en-US" sz="1200" kern="0" dirty="0" err="1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표시창</a:t>
              </a:r>
              <a:endParaRPr lang="en-US" altLang="ko-KR" sz="1200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21653" y="3221691"/>
              <a:ext cx="1988112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200" kern="0" dirty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통신 속도 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설정</a:t>
              </a:r>
              <a:r>
                <a:rPr lang="en-US" altLang="ko-KR" sz="1200" kern="0" dirty="0" smtClean="0">
                  <a:solidFill>
                    <a:srgbClr val="000000"/>
                  </a:solidFill>
                  <a:latin typeface="나눔고딕" pitchFamily="50" charset="-127"/>
                  <a:ea typeface="나눔고딕" pitchFamily="50" charset="-127"/>
                  <a:cs typeface="Arial" charset="0"/>
                </a:rPr>
                <a:t>(Baud Rate)</a:t>
              </a:r>
              <a:endParaRPr lang="en-US" altLang="ko-KR" sz="1200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dirty="0" err="1" smtClean="0"/>
              <a:t>Serial.println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531590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613644"/>
            <a:ext cx="4295775" cy="2877643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한 개의</a:t>
            </a:r>
            <a:r>
              <a:rPr lang="en-US" altLang="ko-KR" dirty="0" smtClean="0">
                <a:latin typeface="+mj-ea"/>
              </a:rPr>
              <a:t> 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18" y="2633116"/>
            <a:ext cx="5646364" cy="39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r>
              <a:rPr lang="ko-KR" altLang="en-US" dirty="0" smtClean="0">
                <a:latin typeface="+mj-ea"/>
              </a:rPr>
              <a:t>주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신호등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825625"/>
            <a:ext cx="6566367" cy="4795502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13706</TotalTime>
  <Words>334</Words>
  <Application>Microsoft Office PowerPoint</Application>
  <PresentationFormat>화면 슬라이드 쇼(4:3)</PresentationFormat>
  <Paragraphs>124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 Unicode MS</vt:lpstr>
      <vt:lpstr>나눔고딕</vt:lpstr>
      <vt:lpstr>맑은 고딕</vt:lpstr>
      <vt:lpstr>Arial</vt:lpstr>
      <vt:lpstr>Calibri</vt:lpstr>
      <vt:lpstr>Calibri Light</vt:lpstr>
      <vt:lpstr>Courier New</vt:lpstr>
      <vt:lpstr>Office 테마</vt:lpstr>
      <vt:lpstr>사물인터넷(IoT)</vt:lpstr>
      <vt:lpstr>목차</vt:lpstr>
      <vt:lpstr>Fritzing </vt:lpstr>
      <vt:lpstr>한 개의 LED 제어하기</vt:lpstr>
      <vt:lpstr>PowerPoint 프레젠테이션</vt:lpstr>
      <vt:lpstr>PowerPoint 프레젠테이션</vt:lpstr>
      <vt:lpstr>PowerPoint 프레젠테이션</vt:lpstr>
      <vt:lpstr>신호등 LED 제어하기</vt:lpstr>
      <vt:lpstr>PowerPoint 프레젠테이션</vt:lpstr>
      <vt:lpstr>PowerPoint 프레젠테이션</vt:lpstr>
      <vt:lpstr>PowerPoint 프레젠테이션</vt:lpstr>
      <vt:lpstr>PowerPoint 프레젠테이션</vt:lpstr>
      <vt:lpstr>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135</cp:revision>
  <dcterms:created xsi:type="dcterms:W3CDTF">2019-02-21T14:11:08Z</dcterms:created>
  <dcterms:modified xsi:type="dcterms:W3CDTF">2019-03-16T17:55:05Z</dcterms:modified>
</cp:coreProperties>
</file>